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SavingSuperStore-Updated/Sub-CategoryRegionBarChart' TargetMode='External' Type='http://schemas.openxmlformats.org/officeDocument/2006/relationships/hyperlink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560AE238-4570-4E7B-8F4A-04A023BEDDF6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Saving SuperStore-Updated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530815D9-F028-4979-94FD-B349431E2377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6/11/2025 1:25:22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b-Category + Region Bar Chart" id="2" name="slide2">
            <a:extLst>
              <a:ext uri="{FF2B5EF4-FFF2-40B4-BE49-F238E27FC236}">
                <a16:creationId xmlns:a16="http://schemas.microsoft.com/office/drawing/2014/main" id="{6B28BFF7-78D6-444B-BC91-D1FE571D5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269"/>
            <a:ext cx="12192000" cy="652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duct x Profit Bar Chart" id="3" name="slide3">
            <a:extLst>
              <a:ext uri="{FF2B5EF4-FFF2-40B4-BE49-F238E27FC236}">
                <a16:creationId xmlns:a16="http://schemas.microsoft.com/office/drawing/2014/main" id="{E5D2FAAC-5AB7-458C-89A0-72C949C1B5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050" y="0"/>
            <a:ext cx="3373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bcategory Profits + Losses" id="4" name="slide4">
            <a:extLst>
              <a:ext uri="{FF2B5EF4-FFF2-40B4-BE49-F238E27FC236}">
                <a16:creationId xmlns:a16="http://schemas.microsoft.com/office/drawing/2014/main" id="{61F31B67-702A-44E5-BC6B-B41446A80F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276" y="0"/>
            <a:ext cx="5075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dvertising Line Chart" id="5" name="slide5">
            <a:extLst>
              <a:ext uri="{FF2B5EF4-FFF2-40B4-BE49-F238E27FC236}">
                <a16:creationId xmlns:a16="http://schemas.microsoft.com/office/drawing/2014/main" id="{8CD98B23-BB05-42CA-B1FC-71C55DAB63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08" y="0"/>
            <a:ext cx="11406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turn Rates Horizontal Bar Chart" id="6" name="slide6">
            <a:extLst>
              <a:ext uri="{FF2B5EF4-FFF2-40B4-BE49-F238E27FC236}">
                <a16:creationId xmlns:a16="http://schemas.microsoft.com/office/drawing/2014/main" id="{4463953A-DD93-4188-B172-EFAA4A76D6B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191" y="0"/>
            <a:ext cx="727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te Proft/Return Rate" id="7" name="slide7">
            <a:extLst>
              <a:ext uri="{FF2B5EF4-FFF2-40B4-BE49-F238E27FC236}">
                <a16:creationId xmlns:a16="http://schemas.microsoft.com/office/drawing/2014/main" id="{1A381AA6-AD2E-45B9-A6FA-77CA07834B5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166" y="0"/>
            <a:ext cx="820966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2025-06-11T13:25:31Z</dcterms:created>
  <dcterms:modified xsi:type="dcterms:W3CDTF">2025-06-11T13:25:31Z</dcterms:modified>
</cp:coreProperties>
</file>

<file path=docProps/thumbnail.jpeg>
</file>